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1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fntdata" ContentType="application/x-fontdata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e506e15ef049b6" /><Relationship Type="http://schemas.openxmlformats.org/officeDocument/2006/relationships/extended-properties" Target="/docProps/app.xml" Id="Ra5af84105eee448b" /><Relationship Type="http://schemas.openxmlformats.org/officeDocument/2006/relationships/officeDocument" Target="/ppt/presentation.xml" Id="Rbbbd0f210009438c" /></Relationships>
</file>

<file path=ppt/presentation.xml><?xml version="1.0" encoding="utf-8"?>
<p:presentation xmlns:p="http://schemas.openxmlformats.org/presentationml/2006/main" xmlns:r="http://schemas.openxmlformats.org/officeDocument/2006/relationships" embedTrueTypeFonts="1" saveSubsetFonts="0">
  <p:sldMasterIdLst>
    <p:sldMasterId id="2147483648" r:id="R9b3ac1b4c962472f"/>
  </p:sldMasterIdLst>
  <p:notesMasterIdLst>
    <p:notesMasterId r:id="Re8ab3329d3e54eb0"/>
  </p:notesMasterIdLst>
  <p:sldIdLst>
    <p:sldId id="256" r:id="R4a83738fe1a04012"/>
    <p:sldId id="257" r:id="R0e9481e4c1e94884"/>
    <p:sldId id="258" r:id="R496d4efa673b4188"/>
    <p:sldId id="259" r:id="Rbec5ea6e69904168"/>
    <p:sldId id="260" r:id="R7978cb424668429c"/>
    <p:sldId id="261" r:id="Rd2b07f372cfd467c"/>
    <p:sldId id="262" r:id="Raa72af04413f476c"/>
    <p:sldId id="263" r:id="R6a01eb2593f14447"/>
    <p:sldId id="264" r:id="R69e83d81b70748db"/>
    <p:sldId id="265" r:id="R3a20907bc3d64390"/>
  </p:sldIdLst>
  <p:sldSz cx="15240000" cy="8572500"/>
  <p:notesSz cx="6858000" cy="9144000"/>
  <p:embeddedFontLst>
    <p:embeddedFont>
      <p:font typeface="Inter" pitchFamily="34" charset="0"/>
      <p:regular r:id="rIdEmbeddedInter1"/>
      <p:bold r:id="rIdEmbeddedInter2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Relationships xmlns="http://schemas.openxmlformats.org/package/2006/relationships"><Relationship Type="http://schemas.openxmlformats.org/officeDocument/2006/relationships/theme" Target="/ppt/theme/theme1.xml" Id="R6341a478cfc949e4" /><Relationship Type="http://schemas.openxmlformats.org/officeDocument/2006/relationships/slideMaster" Target="/ppt/slideMasters/slideMaster1.xml" Id="R9b3ac1b4c962472f" /><Relationship Type="http://schemas.openxmlformats.org/officeDocument/2006/relationships/notesMaster" Target="/ppt/notesMasters/notesMaster1.xml" Id="Re8ab3329d3e54eb0" /><Relationship Type="http://schemas.openxmlformats.org/officeDocument/2006/relationships/presProps" Target="/ppt/presProps.xml" Id="R1d03de56358f49c8" /><Relationship Type="http://schemas.openxmlformats.org/officeDocument/2006/relationships/tableStyles" Target="/ppt/tableStyles.xml" Id="R74d273545d6540b3" /><Relationship Type="http://schemas.openxmlformats.org/officeDocument/2006/relationships/slide" Target="/ppt/slides/slide1.xml" Id="R4a83738fe1a04012" /><Relationship Type="http://schemas.openxmlformats.org/officeDocument/2006/relationships/slide" Target="/ppt/slides/slide2.xml" Id="R0e9481e4c1e94884" /><Relationship Type="http://schemas.openxmlformats.org/officeDocument/2006/relationships/slide" Target="/ppt/slides/slide3.xml" Id="R496d4efa673b4188" /><Relationship Type="http://schemas.openxmlformats.org/officeDocument/2006/relationships/slide" Target="/ppt/slides/slide4.xml" Id="Rbec5ea6e69904168" /><Relationship Type="http://schemas.openxmlformats.org/officeDocument/2006/relationships/slide" Target="/ppt/slides/slide5.xml" Id="R7978cb424668429c" /><Relationship Type="http://schemas.openxmlformats.org/officeDocument/2006/relationships/slide" Target="/ppt/slides/slide6.xml" Id="Rd2b07f372cfd467c" /><Relationship Type="http://schemas.openxmlformats.org/officeDocument/2006/relationships/slide" Target="/ppt/slides/slide7.xml" Id="Raa72af04413f476c" /><Relationship Type="http://schemas.openxmlformats.org/officeDocument/2006/relationships/slide" Target="/ppt/slides/slide8.xml" Id="R6a01eb2593f14447" /><Relationship Type="http://schemas.openxmlformats.org/officeDocument/2006/relationships/slide" Target="/ppt/slides/slide9.xml" Id="R69e83d81b70748db" /><Relationship Type="http://schemas.openxmlformats.org/officeDocument/2006/relationships/slide" Target="/ppt/slides/slide10.xml" Id="R3a20907bc3d64390" /><Relationship Id="rIdEmbeddedInter1" Type="http://schemas.openxmlformats.org/officeDocument/2006/relationships/font" Target="fonts/Inter-Regular.fntdata" /><Relationship Id="rIdEmbeddedInter2" Type="http://schemas.openxmlformats.org/officeDocument/2006/relationships/font" Target="fonts/Inter-Bold.fntdat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dc94571561d47e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1c84c50ee94ecd" /><Relationship Type="http://schemas.openxmlformats.org/officeDocument/2006/relationships/notesMaster" Target="/ppt/notesMasters/notesMaster1.xml" Id="R7e2df3d744b543d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8579a4e04054367" /><Relationship Type="http://schemas.openxmlformats.org/officeDocument/2006/relationships/notesMaster" Target="/ppt/notesMasters/notesMaster1.xml" Id="Rfb9c5ef1d5e341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b69fe14ae3b4324" /><Relationship Type="http://schemas.openxmlformats.org/officeDocument/2006/relationships/notesMaster" Target="/ppt/notesMasters/notesMaster1.xml" Id="Re711dcbdf802452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918131c5b54261" /><Relationship Type="http://schemas.openxmlformats.org/officeDocument/2006/relationships/notesMaster" Target="/ppt/notesMasters/notesMaster1.xml" Id="Ree33d73b0dd4447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85f601b63c94706" /><Relationship Type="http://schemas.openxmlformats.org/officeDocument/2006/relationships/notesMaster" Target="/ppt/notesMasters/notesMaster1.xml" Id="R83f6e5c0f170466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4c87400276049ef" /><Relationship Type="http://schemas.openxmlformats.org/officeDocument/2006/relationships/notesMaster" Target="/ppt/notesMasters/notesMaster1.xml" Id="Rc6d0da8a24b344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4623faa8534ed1" /><Relationship Type="http://schemas.openxmlformats.org/officeDocument/2006/relationships/notesMaster" Target="/ppt/notesMasters/notesMaster1.xml" Id="R909292456e85476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6256b82f0a4eff" /><Relationship Type="http://schemas.openxmlformats.org/officeDocument/2006/relationships/notesMaster" Target="/ppt/notesMasters/notesMaster1.xml" Id="R1cc2c8cf9efe4ec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3e108030bf94e30" /><Relationship Type="http://schemas.openxmlformats.org/officeDocument/2006/relationships/notesMaster" Target="/ppt/notesMasters/notesMaster1.xml" Id="Rb50323302045484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a0ce91bc444ab1" /><Relationship Type="http://schemas.openxmlformats.org/officeDocument/2006/relationships/notesMaster" Target="/ppt/notesMasters/notesMaster1.xml" Id="Rfc5f5a7b6268483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Silverstone company presentation (HTML), original slide 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Silverstone company presentation (HTML), original slide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Silverstone company presentation (HTML), original slide 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Silverstone company presentation (HTML), original slide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Silverstone company presentation (HTML), original slide 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Silverstone HTML presentation. Original revenue values in SEK: 2018: 305,000,000; 2019: 365,000,000; 2020: 458,000,000; 2021: 610,000,000; 2022: 790,000,000; 2023: 977,000,000; 2024: 1,250,000,000; 2025: 1,577,000,000; 2026: 2,500,000,000. EUR conversion in the supplied presentation: SEK / 11. 2026 is the supplied full-year figure. Annual change: 2019 19.7%, 2020 25.5%, 2021 33.2%, 2022 29.5%, 2023 23.7%, 2024 27.9%, 2025 26.2%, 2026 58.5%.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Silverstone company presentation (HTML), original slide 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Silverstone company presentation (HTML), original slide 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Silverstone company presentation (HTML), original slide 18.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Silverstone company presentation (HTML), original slide 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3fd302940d471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7d9bedd106429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032f7bc6cf454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1c3b53fdd944b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1bac0234904f5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dc132c2b8f473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DA2B25E-FDCB-46D2-84F9-DC68ED9D00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A982F97-7E4E-42D7-9D56-911DB2D30F5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90E5D06-4D6C-40D3-BFE8-0F45606A1AC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596CF36-F0B2-413F-A2BE-67DB2F6C5C7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751150C-1FF6-4A65-B123-3CCF6D8903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2C0B6C9-6810-4A0D-8F17-BB04020327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BE0623C-C224-45A8-986B-A6854A9BA5A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0277D85-2C02-47DC-82C1-784621D95D5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37D3413-04BB-4AA6-9B9A-7C057E0376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0DEFC3C-4F19-4A17-B939-5B3A41F91BB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894292b06c4cb1" /><Relationship Type="http://schemas.openxmlformats.org/officeDocument/2006/relationships/slideLayout" Target="/ppt/slideLayouts/slideLayout1.xml" Id="R387424b087fa4588" /><Relationship Type="http://schemas.openxmlformats.org/officeDocument/2006/relationships/slideLayout" Target="/ppt/slideLayouts/slideLayout2.xml" Id="R53e19b8e1b1c45a6" /><Relationship Type="http://schemas.openxmlformats.org/officeDocument/2006/relationships/slideLayout" Target="/ppt/slideLayouts/slideLayout3.xml" Id="R5e76c69b22594100" /><Relationship Type="http://schemas.openxmlformats.org/officeDocument/2006/relationships/slideLayout" Target="/ppt/slideLayouts/slideLayout4.xml" Id="Red3de4aa4f36463e" /><Relationship Type="http://schemas.openxmlformats.org/officeDocument/2006/relationships/slideLayout" Target="/ppt/slideLayouts/slideLayout5.xml" Id="R2b514c152a5d4f8c" /><Relationship Type="http://schemas.openxmlformats.org/officeDocument/2006/relationships/slideLayout" Target="/ppt/slideLayouts/slideLayout6.xml" Id="R035edc4d02f944a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87424b087fa4588"/>
    <p:sldLayoutId xmlns:r="http://schemas.openxmlformats.org/officeDocument/2006/relationships" id="2147483650" r:id="R53e19b8e1b1c45a6"/>
    <p:sldLayoutId xmlns:r="http://schemas.openxmlformats.org/officeDocument/2006/relationships" id="2147483651" r:id="R5e76c69b22594100"/>
    <p:sldLayoutId xmlns:r="http://schemas.openxmlformats.org/officeDocument/2006/relationships" id="2147483652" r:id="Red3de4aa4f36463e"/>
    <p:sldLayoutId xmlns:r="http://schemas.openxmlformats.org/officeDocument/2006/relationships" id="2147483653" r:id="R2b514c152a5d4f8c"/>
    <p:sldLayoutId xmlns:r="http://schemas.openxmlformats.org/officeDocument/2006/relationships" id="2147483654" r:id="R035edc4d02f944a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87c03e54ee403f" /><Relationship Type="http://schemas.openxmlformats.org/officeDocument/2006/relationships/image" Target="/ppt/media/image.png" Id="R7d53f5306bf94571" /><Relationship Type="http://schemas.openxmlformats.org/officeDocument/2006/relationships/notesSlide" Target="/ppt/notesSlides/notesSlide1.xml" Id="R9f330cd734a14e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d315423cc2460a" /><Relationship Type="http://schemas.openxmlformats.org/officeDocument/2006/relationships/image" Target="/ppt/media/image2.png" Id="Rdda9f22a947b4727" /><Relationship Type="http://schemas.openxmlformats.org/officeDocument/2006/relationships/notesSlide" Target="/ppt/notesSlides/notesSlide2.xml" Id="Rcc3eb73814cb4df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aad40362314cc4" /><Relationship Type="http://schemas.openxmlformats.org/officeDocument/2006/relationships/image" Target="/ppt/media/image3.png" Id="Re8e26bc2d09b4260" /><Relationship Type="http://schemas.openxmlformats.org/officeDocument/2006/relationships/notesSlide" Target="/ppt/notesSlides/notesSlide3.xml" Id="Re01121f063e54d3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ca849462d74ebd" /><Relationship Type="http://schemas.openxmlformats.org/officeDocument/2006/relationships/image" Target="/ppt/media/image4.png" Id="Rbe5fe36356414092" /><Relationship Type="http://schemas.openxmlformats.org/officeDocument/2006/relationships/notesSlide" Target="/ppt/notesSlides/notesSlide4.xml" Id="Raa66bbd7ab7e4dd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921ba63022414e" /><Relationship Type="http://schemas.openxmlformats.org/officeDocument/2006/relationships/image" Target="/ppt/media/image5.png" Id="R759b03581be94404" /><Relationship Type="http://schemas.openxmlformats.org/officeDocument/2006/relationships/notesSlide" Target="/ppt/notesSlides/notesSlide5.xml" Id="R88a64f50ceac4f1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d0ba1acf7644b0" /><Relationship Type="http://schemas.openxmlformats.org/officeDocument/2006/relationships/image" Target="/ppt/media/image6.png" Id="R827eb4102c9d4a39" /><Relationship Type="http://schemas.openxmlformats.org/officeDocument/2006/relationships/chart" Target="/ppt/slides/charts/chart1.xml" Id="R1e99ff118f064ea8" /><Relationship Type="http://schemas.openxmlformats.org/officeDocument/2006/relationships/notesSlide" Target="/ppt/notesSlides/notesSlide6.xml" Id="Rb4885718464a4b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906b5382bc4158" /><Relationship Type="http://schemas.openxmlformats.org/officeDocument/2006/relationships/image" Target="/ppt/media/image7.png" Id="Rd5a1db0741c34dd3" /><Relationship Type="http://schemas.openxmlformats.org/officeDocument/2006/relationships/notesSlide" Target="/ppt/notesSlides/notesSlide7.xml" Id="Reac7da83321b42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8e35edf5c84597" /><Relationship Type="http://schemas.openxmlformats.org/officeDocument/2006/relationships/image" Target="/ppt/media/image8.png" Id="Red41e41af3d74a04" /><Relationship Type="http://schemas.openxmlformats.org/officeDocument/2006/relationships/notesSlide" Target="/ppt/notesSlides/notesSlide8.xml" Id="R43b609850a2145c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03a0e211ad4f9b" /><Relationship Type="http://schemas.openxmlformats.org/officeDocument/2006/relationships/image" Target="/ppt/media/image9.png" Id="Ra8d79182f55c4443" /><Relationship Type="http://schemas.openxmlformats.org/officeDocument/2006/relationships/notesSlide" Target="/ppt/notesSlides/notesSlide9.xml" Id="R435b7dc4276849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0108a35f6941d4" /><Relationship Type="http://schemas.openxmlformats.org/officeDocument/2006/relationships/image" Target="/ppt/media/image10.png" Id="R2d472c8600ae44aa" /><Relationship Type="http://schemas.openxmlformats.org/officeDocument/2006/relationships/notesSlide" Target="/ppt/notesSlides/notesSlide10.xml" Id="Rd2ee8f3fadba4251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Revenue, EUR million</c:v>
          </c:tx>
          <c:spPr>
            <a:gradFill xmlns:a="http://schemas.openxmlformats.org/drawingml/2006/main">
              <a:gsLst>
                <a:gs pos="0">
                  <a:srgbClr val="276A43"/>
                </a:gs>
                <a:gs pos="100000">
                  <a:srgbClr val="74CE60"/>
                </a:gs>
              </a:gsLst>
              <a:lin ang="5400000"/>
            </a:gradFill>
            <a:ln xmlns:a="http://schemas.openxmlformats.org/drawingml/2006/main" w="0">
              <a:noFill/>
              <a:prstDash val="solid"/>
            </a:ln>
          </c:spPr>
          <c:invertIfNegative val="0"/>
          <c:dPt>
            <c:idx val="0"/>
            <c:invertIfNegative val="0"/>
            <c:spPr>
              <a:gradFill xmlns:a="http://schemas.openxmlformats.org/drawingml/2006/main">
                <a:gsLst>
                  <a:gs pos="0">
                    <a:srgbClr val="43A44B"/>
                  </a:gs>
                  <a:gs pos="60000">
                    <a:srgbClr val="76D660"/>
                  </a:gs>
                  <a:gs pos="100000">
                    <a:srgbClr val="C7FFAD"/>
                  </a:gs>
                </a:gsLst>
                <a:lin ang="5400000"/>
              </a:gradFill>
              <a:ln xmlns:a="http://schemas.openxmlformats.org/drawingml/2006/main" w="0">
                <a:noFill/>
                <a:prstDash val="solid"/>
              </a:ln>
            </c:spPr>
          </c:dPt>
          <c:cat>
            <c:numLit>
              <c:formatCode>General</c:formatCode>
              <c:ptCount val="9"/>
              <c:pt idx="0">
                <c:v>2026</c:v>
              </c:pt>
              <c:pt idx="1">
                <c:v>2025</c:v>
              </c:pt>
              <c:pt idx="2">
                <c:v>2024</c:v>
              </c:pt>
              <c:pt idx="3">
                <c:v>2023</c:v>
              </c:pt>
              <c:pt idx="4">
                <c:v>2022</c:v>
              </c:pt>
              <c:pt idx="5">
                <c:v>2021</c:v>
              </c:pt>
              <c:pt idx="6">
                <c:v>2020</c:v>
              </c:pt>
              <c:pt idx="7">
                <c:v>2019</c:v>
              </c:pt>
              <c:pt idx="8">
                <c:v>2018</c:v>
              </c:pt>
            </c:numLit>
          </c:cat>
          <c:val>
            <c:numLit>
              <c:formatCode>0</c:formatCode>
              <c:ptCount val="9"/>
              <c:pt idx="0">
                <c:v>227.27272727272728</c:v>
              </c:pt>
              <c:pt idx="1">
                <c:v>143.36363636363637</c:v>
              </c:pt>
              <c:pt idx="2">
                <c:v>113.63636363636364</c:v>
              </c:pt>
              <c:pt idx="3">
                <c:v>88.81818181818181</c:v>
              </c:pt>
              <c:pt idx="4">
                <c:v>71.81818181818181</c:v>
              </c:pt>
              <c:pt idx="5">
                <c:v>55.45454545454545</c:v>
              </c:pt>
              <c:pt idx="6">
                <c:v>41.63636363636363</c:v>
              </c:pt>
              <c:pt idx="7">
                <c:v>33.18181818181819</c:v>
              </c:pt>
              <c:pt idx="8">
                <c:v>27.727272727272727</c:v>
              </c:pt>
            </c:numLit>
          </c:val>
        </c:ser>
        <c:dLbls>
          <c:numFmt formatCode="0.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975" b="1">
                  <a:solidFill>
                    <a:srgbClr val="F7F8FA"/>
                  </a:solidFill>
                  <a:latin typeface="Inter"/>
                  <a:ea typeface="Inter"/>
                  <a:cs typeface="Inter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FFFFFF">
                <a:alpha val="25000"/>
              </a:srgbClr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BEC7C9"/>
                </a:solidFill>
                <a:latin typeface="Inter"/>
                <a:ea typeface="Inter"/>
                <a:cs typeface="Inter"/>
              </a:defRPr>
            </a:pPr>
          </a:p>
        </c:txPr>
        <c:crossAx val="48672768"/>
        <c:lblOffset val="140"/>
      </c:catAx>
      <c:valAx>
        <c:axId val="48672768"/>
        <c:scaling>
          <c:orientation val="minMax"/>
          <c:max val="25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FFFFFF">
                  <a:alpha val="8500"/>
                </a:srgbClr>
              </a:solidFill>
              <a:prstDash val="solid"/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BEC7C9"/>
                </a:solidFill>
                <a:latin typeface="Inter"/>
                <a:ea typeface="Inter"/>
                <a:cs typeface="Inter"/>
              </a:defRPr>
            </a:pPr>
          </a:p>
        </c:txPr>
        <c:crossAx val="48650112"/>
        <c:crossBetween val="between"/>
        <c:majorUnit val="50"/>
      </c:valAx>
      <c:spPr>
        <a:noFill xmlns:a="http://schemas.openxmlformats.org/drawingml/2006/main"/>
        <a:ln xmlns:a="http://schemas.openxmlformats.org/drawingml/2006/main" w="0">
          <a:noFill/>
          <a:prstDash val="solid"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</c:chartSpace>
</file>

<file path=ppt/slides/slide1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80C1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2" name="">
            <a:extLst>
              <a:ext uri="{FF2B5EF4-FFF2-40B4-BE49-F238E27FC236}">
                <ns2:creationId id="{84376B1E-E812-4EE7-A372-354CA44F1E4A}"/>
              </a:ext>
            </a:extLst>
          </p:cNvPr>
          <p:cNvPicPr>
            <a:picLocks noChangeAspect="1"/>
          </p:cNvPicPr>
          <p:nvPr/>
        </p:nvPicPr>
        <p:blipFill>
          <a:blip r:embed="R7d53f5306bf94571"/>
          <a:stretch/>
        </p:blipFill>
        <p:spPr>
          <a:xfrm>
            <a:off x="0" y="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ns4:creationId val="1419177629"/>
      </p:ext>
    </p:extLst>
  </p:cSld>
</p:sld>
</file>

<file path=ppt/slides/slide2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80C1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2" name="">
            <a:extLst>
              <a:ext uri="{FF2B5EF4-FFF2-40B4-BE49-F238E27FC236}">
                <ns2:creationId id="{0A7EB439-3590-4767-9CAA-BF84B8F93872}"/>
              </a:ext>
            </a:extLst>
          </p:cNvPr>
          <p:cNvPicPr>
            <a:picLocks noChangeAspect="1"/>
          </p:cNvPicPr>
          <p:nvPr/>
        </p:nvPicPr>
        <p:blipFill>
          <a:blip r:embed="Rdda9f22a947b4727"/>
          <a:stretch/>
        </p:blipFill>
        <p:spPr>
          <a:xfrm>
            <a:off x="0" y="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ns4:creationId val="268405347"/>
      </p:ext>
    </p:extLst>
  </p:cSld>
</p:sld>
</file>

<file path=ppt/slides/slide3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80C1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2" name="">
            <a:extLst>
              <a:ext uri="{FF2B5EF4-FFF2-40B4-BE49-F238E27FC236}">
                <ns2:creationId id="{1E141803-C25F-447D-8E1F-6CD2D7C13E6A}"/>
              </a:ext>
            </a:extLst>
          </p:cNvPr>
          <p:cNvPicPr>
            <a:picLocks noChangeAspect="1"/>
          </p:cNvPicPr>
          <p:nvPr/>
        </p:nvPicPr>
        <p:blipFill>
          <a:blip r:embed="Re8e26bc2d09b4260"/>
          <a:stretch/>
        </p:blipFill>
        <p:spPr>
          <a:xfrm>
            <a:off x="0" y="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ns4:creationId val="1261379359"/>
      </p:ext>
    </p:extLst>
  </p:cSld>
</p:sld>
</file>

<file path=ppt/slides/slide4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80C1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27" name="">
            <a:extLst>
              <a:ext uri="{FF2B5EF4-FFF2-40B4-BE49-F238E27FC236}">
                <ns2:creationId id="{115BE7F4-F1C8-4D3B-BC7B-BE8C37EF17BF}"/>
              </a:ext>
            </a:extLst>
          </p:cNvPr>
          <p:cNvPicPr>
            <a:picLocks noChangeAspect="1"/>
          </p:cNvPicPr>
          <p:nvPr/>
        </p:nvPicPr>
        <p:blipFill>
          <a:blip r:embed="Rbe5fe36356414092"/>
          <a:stretch/>
        </p:blipFill>
        <p:spPr>
          <a:xfrm>
            <a:off x="0" y="0"/>
            <a:ext cx="15240000" cy="8572500"/>
          </a:xfrm>
          <a:prstGeom prst="rect">
            <a:avLst/>
          </a:prstGeom>
        </p:spPr>
      </p:pic>
      <p:sp>
        <p:nvSpPr>
          <p:cNvPr id="2" name="Organisation panel">
            <a:extLst>
              <a:ext uri="{FF2B5EF4-FFF2-40B4-BE49-F238E27FC236}">
                <ns2:creationId id="{CCEB3F29-9DE6-43A5-9811-0A48CC76FDC2}"/>
              </a:ext>
            </a:extLst>
          </p:cNvPr>
          <p:cNvSpPr>
            <a:spLocks noGrp="1"/>
          </p:cNvSpPr>
          <p:nvPr/>
        </p:nvSpPr>
        <p:spPr>
          <a:xfrm>
            <a:off x="6813500" y="3071813"/>
            <a:ext cx="7716143" cy="2847975"/>
          </a:xfrm>
          <a:prstGeom prst="roundRect">
            <a:avLst>
              <a:gd name="adj" fmla="val 7358"/>
            </a:avLst>
          </a:prstGeom>
          <a:gradFill>
            <a:gsLst>
              <a:gs pos="0">
                <a:srgbClr val="2A3035"/>
              </a:gs>
              <a:gs pos="100000">
                <a:srgbClr val="1E2428"/>
              </a:gs>
            </a:gsLst>
            <a:lin ang="5400000"/>
          </a:gradFill>
          <a:ln w="9525">
            <a:solidFill>
              <a:srgbClr val="FFFFFF">
                <a:alpha val="13000"/>
              </a:srgbClr>
            </a:solidFill>
            <a:prstDash val="solid"/>
          </a:ln>
        </p:spPr>
      </p:sp>
      <p:sp>
        <p:nvSpPr>
          <p:cNvPr id="3" name="Holding trunk">
            <a:extLst>
              <a:ext uri="{FF2B5EF4-FFF2-40B4-BE49-F238E27FC236}">
                <ns2:creationId id="{DB322E63-FAEB-42F1-B7D7-342ED4263E49}"/>
              </a:ext>
            </a:extLst>
          </p:cNvPr>
          <p:cNvSpPr>
            <a:spLocks noGrp="1"/>
          </p:cNvSpPr>
          <p:nvPr/>
        </p:nvSpPr>
        <p:spPr>
          <a:xfrm>
            <a:off x="10671572" y="3752850"/>
            <a:ext cx="0" cy="304800"/>
          </a:xfrm>
          <a:prstGeom prst="line">
            <a:avLst/>
          </a:prstGeom>
          <a:noFill/>
          <a:ln w="19050">
            <a:solidFill>
              <a:srgbClr val="FFFFFF">
                <a:alpha val="52000"/>
              </a:srgbClr>
            </a:solidFill>
            <a:prstDash val="solid"/>
          </a:ln>
        </p:spPr>
      </p:sp>
      <p:sp>
        <p:nvSpPr>
          <p:cNvPr id="4" name="Subsidiary branch">
            <a:extLst>
              <a:ext uri="{FF2B5EF4-FFF2-40B4-BE49-F238E27FC236}">
                <ns2:creationId id="{40076B99-0AE2-4770-A8D4-AE47C3A6C313}"/>
              </a:ext>
            </a:extLst>
          </p:cNvPr>
          <p:cNvSpPr>
            <a:spLocks noGrp="1"/>
          </p:cNvSpPr>
          <p:nvPr/>
        </p:nvSpPr>
        <p:spPr>
          <a:xfrm>
            <a:off x="7885137" y="4057650"/>
            <a:ext cx="5572795" cy="0"/>
          </a:xfrm>
          <a:prstGeom prst="line">
            <a:avLst/>
          </a:prstGeom>
          <a:noFill/>
          <a:ln w="19050">
            <a:solidFill>
              <a:srgbClr val="FFFFFF">
                <a:alpha val="52000"/>
              </a:srgbClr>
            </a:solidFill>
            <a:prstDash val="solid"/>
          </a:ln>
        </p:spPr>
      </p:sp>
      <p:sp>
        <p:nvSpPr>
          <p:cNvPr id="5" name="Subsidiary line 0">
            <a:extLst>
              <a:ext uri="{FF2B5EF4-FFF2-40B4-BE49-F238E27FC236}">
                <ns2:creationId id="{7485E3F6-7D75-4736-A115-57DC8F6FE890}"/>
              </a:ext>
            </a:extLst>
          </p:cNvPr>
          <p:cNvSpPr>
            <a:spLocks noGrp="1"/>
          </p:cNvSpPr>
          <p:nvPr/>
        </p:nvSpPr>
        <p:spPr>
          <a:xfrm>
            <a:off x="7885137" y="4057650"/>
            <a:ext cx="0" cy="190500"/>
          </a:xfrm>
          <a:prstGeom prst="line">
            <a:avLst/>
          </a:prstGeom>
          <a:noFill/>
          <a:ln w="19050">
            <a:solidFill>
              <a:srgbClr val="FFFFFF">
                <a:alpha val="52000"/>
              </a:srgbClr>
            </a:solidFill>
            <a:prstDash val="solid"/>
          </a:ln>
        </p:spPr>
      </p:sp>
      <p:sp>
        <p:nvSpPr>
          <p:cNvPr id="6" name="Subsidiary line 1">
            <a:extLst>
              <a:ext uri="{FF2B5EF4-FFF2-40B4-BE49-F238E27FC236}">
                <ns2:creationId id="{539AA1CC-AED2-4C0D-B555-218A388CBF32}"/>
              </a:ext>
            </a:extLst>
          </p:cNvPr>
          <p:cNvSpPr>
            <a:spLocks noGrp="1"/>
          </p:cNvSpPr>
          <p:nvPr/>
        </p:nvSpPr>
        <p:spPr>
          <a:xfrm>
            <a:off x="9742736" y="4057650"/>
            <a:ext cx="0" cy="190500"/>
          </a:xfrm>
          <a:prstGeom prst="line">
            <a:avLst/>
          </a:prstGeom>
          <a:noFill/>
          <a:ln w="19050">
            <a:solidFill>
              <a:srgbClr val="FFFFFF">
                <a:alpha val="52000"/>
              </a:srgbClr>
            </a:solidFill>
            <a:prstDash val="solid"/>
          </a:ln>
        </p:spPr>
      </p:sp>
      <p:sp>
        <p:nvSpPr>
          <p:cNvPr id="7" name="Subsidiary line 2">
            <a:extLst>
              <a:ext uri="{FF2B5EF4-FFF2-40B4-BE49-F238E27FC236}">
                <ns2:creationId id="{75F6C715-20B6-4D3A-9BF8-D826B08F2B7E}"/>
              </a:ext>
            </a:extLst>
          </p:cNvPr>
          <p:cNvSpPr>
            <a:spLocks noGrp="1"/>
          </p:cNvSpPr>
          <p:nvPr/>
        </p:nvSpPr>
        <p:spPr>
          <a:xfrm>
            <a:off x="11600334" y="4057650"/>
            <a:ext cx="0" cy="190500"/>
          </a:xfrm>
          <a:prstGeom prst="line">
            <a:avLst/>
          </a:prstGeom>
          <a:noFill/>
          <a:ln w="19050">
            <a:solidFill>
              <a:srgbClr val="FFFFFF">
                <a:alpha val="52000"/>
              </a:srgbClr>
            </a:solidFill>
            <a:prstDash val="solid"/>
          </a:ln>
        </p:spPr>
      </p:sp>
      <p:sp>
        <p:nvSpPr>
          <p:cNvPr id="8" name="Subsidiary line 3">
            <a:extLst>
              <a:ext uri="{FF2B5EF4-FFF2-40B4-BE49-F238E27FC236}">
                <ns2:creationId id="{72CE0121-4ABB-4AB7-84EE-DB8E5F1493EC}"/>
              </a:ext>
            </a:extLst>
          </p:cNvPr>
          <p:cNvSpPr>
            <a:spLocks noGrp="1"/>
          </p:cNvSpPr>
          <p:nvPr/>
        </p:nvSpPr>
        <p:spPr>
          <a:xfrm>
            <a:off x="13457932" y="4057650"/>
            <a:ext cx="0" cy="190500"/>
          </a:xfrm>
          <a:prstGeom prst="line">
            <a:avLst/>
          </a:prstGeom>
          <a:noFill/>
          <a:ln w="19050">
            <a:solidFill>
              <a:srgbClr val="FFFFFF">
                <a:alpha val="52000"/>
              </a:srgbClr>
            </a:solidFill>
            <a:prstDash val="solid"/>
          </a:ln>
        </p:spPr>
      </p:sp>
      <p:sp>
        <p:nvSpPr>
          <p:cNvPr id="9" name="ATV trunk">
            <a:extLst>
              <a:ext uri="{FF2B5EF4-FFF2-40B4-BE49-F238E27FC236}">
                <ns2:creationId id="{78F62DF7-DF5B-4FCA-8F17-B4422ED81383}"/>
              </a:ext>
            </a:extLst>
          </p:cNvPr>
          <p:cNvSpPr>
            <a:spLocks noGrp="1"/>
          </p:cNvSpPr>
          <p:nvPr/>
        </p:nvSpPr>
        <p:spPr>
          <a:xfrm>
            <a:off x="7885137" y="4805363"/>
            <a:ext cx="0" cy="266700"/>
          </a:xfrm>
          <a:prstGeom prst="line">
            <a:avLst/>
          </a:prstGeom>
          <a:noFill/>
          <a:ln w="19050">
            <a:solidFill>
              <a:srgbClr val="FFFFFF">
                <a:alpha val="52000"/>
              </a:srgbClr>
            </a:solidFill>
            <a:prstDash val="solid"/>
          </a:ln>
        </p:spPr>
      </p:sp>
      <p:sp>
        <p:nvSpPr>
          <p:cNvPr id="10" name="ATV branch">
            <a:extLst>
              <a:ext uri="{FF2B5EF4-FFF2-40B4-BE49-F238E27FC236}">
                <ns2:creationId id="{DAD8CCF7-DA8C-4AC0-8D2D-6935FB22DEC3}"/>
              </a:ext>
            </a:extLst>
          </p:cNvPr>
          <p:cNvSpPr>
            <a:spLocks noGrp="1"/>
          </p:cNvSpPr>
          <p:nvPr/>
        </p:nvSpPr>
        <p:spPr>
          <a:xfrm>
            <a:off x="7654305" y="5072063"/>
            <a:ext cx="1594991" cy="0"/>
          </a:xfrm>
          <a:prstGeom prst="line">
            <a:avLst/>
          </a:prstGeom>
          <a:noFill/>
          <a:ln w="19050">
            <a:solidFill>
              <a:srgbClr val="FFFFFF">
                <a:alpha val="52000"/>
              </a:srgbClr>
            </a:solidFill>
            <a:prstDash val="solid"/>
          </a:ln>
        </p:spPr>
      </p:sp>
      <p:sp>
        <p:nvSpPr>
          <p:cNvPr id="11" name="ATV line 0">
            <a:extLst>
              <a:ext uri="{FF2B5EF4-FFF2-40B4-BE49-F238E27FC236}">
                <ns2:creationId id="{A2D1659A-C565-41A2-8224-EC0DCC06AC21}"/>
              </a:ext>
            </a:extLst>
          </p:cNvPr>
          <p:cNvSpPr>
            <a:spLocks noGrp="1"/>
          </p:cNvSpPr>
          <p:nvPr/>
        </p:nvSpPr>
        <p:spPr>
          <a:xfrm>
            <a:off x="7654305" y="5072063"/>
            <a:ext cx="0" cy="171450"/>
          </a:xfrm>
          <a:prstGeom prst="line">
            <a:avLst/>
          </a:prstGeom>
          <a:noFill/>
          <a:ln w="19050">
            <a:solidFill>
              <a:srgbClr val="FFFFFF">
                <a:alpha val="52000"/>
              </a:srgbClr>
            </a:solidFill>
            <a:prstDash val="solid"/>
          </a:ln>
        </p:spPr>
      </p:sp>
      <p:sp>
        <p:nvSpPr>
          <p:cNvPr id="12" name="ATV line 1">
            <a:extLst>
              <a:ext uri="{FF2B5EF4-FFF2-40B4-BE49-F238E27FC236}">
                <ns2:creationId id="{C183B595-879A-493E-A26B-36DA5DEAD0D2}"/>
              </a:ext>
            </a:extLst>
          </p:cNvPr>
          <p:cNvSpPr>
            <a:spLocks noGrp="1"/>
          </p:cNvSpPr>
          <p:nvPr/>
        </p:nvSpPr>
        <p:spPr>
          <a:xfrm>
            <a:off x="9249296" y="5072063"/>
            <a:ext cx="0" cy="171450"/>
          </a:xfrm>
          <a:prstGeom prst="line">
            <a:avLst/>
          </a:prstGeom>
          <a:noFill/>
          <a:ln w="19050">
            <a:solidFill>
              <a:srgbClr val="FFFFFF">
                <a:alpha val="52000"/>
              </a:srgbClr>
            </a:solidFill>
            <a:prstDash val="solid"/>
          </a:ln>
        </p:spPr>
      </p:sp>
      <p:sp>
        <p:nvSpPr>
          <p:cNvPr id="13" name="Node shadow 0">
            <a:extLst>
              <a:ext uri="{FF2B5EF4-FFF2-40B4-BE49-F238E27FC236}">
                <ns2:creationId id="{6D898D29-8445-4138-9591-978121D8A550}"/>
              </a:ext>
            </a:extLst>
          </p:cNvPr>
          <p:cNvSpPr>
            <a:spLocks noGrp="1"/>
          </p:cNvSpPr>
          <p:nvPr/>
        </p:nvSpPr>
        <p:spPr>
          <a:xfrm>
            <a:off x="9576197" y="3376613"/>
            <a:ext cx="2190750" cy="461963"/>
          </a:xfrm>
          <a:prstGeom prst="roundRect">
            <a:avLst>
              <a:gd name="adj" fmla="val 32990"/>
            </a:avLst>
          </a:prstGeom>
          <a:solidFill>
            <a:srgbClr val="000000">
              <a:alpha val="16000"/>
            </a:srgbClr>
          </a:solidFill>
          <a:ln w="0">
            <a:noFill/>
            <a:prstDash val="solid"/>
          </a:ln>
        </p:spPr>
      </p:sp>
      <p:sp>
        <p:nvSpPr>
          <p:cNvPr id="14" name="Organisation Silverstone Holding">
            <a:extLst>
              <a:ext uri="{FF2B5EF4-FFF2-40B4-BE49-F238E27FC236}">
                <ns2:creationId id="{C3ABF9A3-8E67-495C-9E70-1FF24FCC1B0B}"/>
              </a:ext>
            </a:extLst>
          </p:cNvPr>
          <p:cNvSpPr>
            <a:spLocks noGrp="1"/>
          </p:cNvSpPr>
          <p:nvPr/>
        </p:nvSpPr>
        <p:spPr>
          <a:xfrm>
            <a:off x="9576197" y="3290888"/>
            <a:ext cx="2190750" cy="461963"/>
          </a:xfrm>
          <a:prstGeom prst="roundRect">
            <a:avLst>
              <a:gd name="adj" fmla="val 32990"/>
            </a:avLst>
          </a:prstGeom>
          <a:gradFill>
            <a:gsLst>
              <a:gs pos="0">
                <a:srgbClr val="21996D"/>
              </a:gs>
              <a:gs pos="100000">
                <a:srgbClr val="0E7458"/>
              </a:gs>
            </a:gsLst>
            <a:lin ang="10800000"/>
          </a:gradFill>
          <a:ln w="9525">
            <a:solidFill>
              <a:srgbClr val="72D45F">
                <a:alpha val="55000"/>
              </a:srgbClr>
            </a:solidFill>
            <a:prstDash val="solid"/>
          </a:ln>
        </p:spPr>
        <p:txBody>
          <a:bodyPr wrap="square" lIns="47625" tIns="47625" rIns="47625" bIns="47625" anchor="ctr">
            <a:noAutofit/>
          </a:bodyPr>
          <a:lstStyle>
            <a:defPPr algn="ctr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ctr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ctr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ctr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ctr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ctr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ctr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ctr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ctr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ctr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>
            <a:pPr algn="ctr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Silverstone Holding</a:t>
            </a:r>
          </a:p>
        </p:txBody>
      </p:sp>
      <p:sp>
        <p:nvSpPr>
          <p:cNvPr id="15" name="Node shadow 1">
            <a:extLst>
              <a:ext uri="{FF2B5EF4-FFF2-40B4-BE49-F238E27FC236}">
                <ns2:creationId id="{EA72DAAD-DF8B-488F-A3C8-49D9582AA712}"/>
              </a:ext>
            </a:extLst>
          </p:cNvPr>
          <p:cNvSpPr>
            <a:spLocks noGrp="1"/>
          </p:cNvSpPr>
          <p:nvPr/>
        </p:nvSpPr>
        <p:spPr>
          <a:xfrm>
            <a:off x="7032575" y="4333875"/>
            <a:ext cx="1705124" cy="557213"/>
          </a:xfrm>
          <a:prstGeom prst="roundRect">
            <a:avLst>
              <a:gd name="adj" fmla="val 27350"/>
            </a:avLst>
          </a:prstGeom>
          <a:solidFill>
            <a:srgbClr val="000000">
              <a:alpha val="16000"/>
            </a:srgbClr>
          </a:solidFill>
          <a:ln w="0">
            <a:noFill/>
            <a:prstDash val="solid"/>
          </a:ln>
        </p:spPr>
      </p:sp>
      <p:sp>
        <p:nvSpPr>
          <p:cNvPr id="16" name="Organisation ATV Sweden">
            <a:extLst>
              <a:ext uri="{FF2B5EF4-FFF2-40B4-BE49-F238E27FC236}">
                <ns2:creationId id="{34B2A04B-481F-4740-A95E-7DA41068E3EE}"/>
              </a:ext>
            </a:extLst>
          </p:cNvPr>
          <p:cNvSpPr>
            <a:spLocks noGrp="1"/>
          </p:cNvSpPr>
          <p:nvPr/>
        </p:nvSpPr>
        <p:spPr>
          <a:xfrm>
            <a:off x="7032575" y="4248150"/>
            <a:ext cx="1705124" cy="557213"/>
          </a:xfrm>
          <a:prstGeom prst="roundRect">
            <a:avLst>
              <a:gd name="adj" fmla="val 27350"/>
            </a:avLst>
          </a:prstGeom>
          <a:solidFill>
            <a:srgbClr val="F0F2F2"/>
          </a:solidFill>
          <a:ln w="9525">
            <a:solidFill>
              <a:srgbClr val="A6EF8A">
                <a:alpha val="52000"/>
              </a:srgbClr>
            </a:solidFill>
            <a:prstDash val="solid"/>
          </a:ln>
        </p:spPr>
        <p:txBody>
          <a:bodyPr wrap="square" lIns="47625" tIns="47625" rIns="47625" bIns="47625" anchor="ctr">
            <a:noAutofit/>
          </a:bodyPr>
          <a:lstStyle>
            <a:def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defPPr>
            <a:lvl1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1pPr>
            <a:lvl2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2pPr>
            <a:lvl3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3pPr>
            <a:lvl4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4pPr>
            <a:lvl5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5pPr>
            <a:lvl6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6pPr>
            <a:lvl7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7pPr>
            <a:lvl8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8pPr>
            <a:lvl9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9pPr>
          </a:lstStyle>
          <a:p>
            <a: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pPr>
            <a:r>
              <a:rPr sz="975" b="1">
                <a:solidFill>
                  <a:srgbClr val="172029"/>
                </a:solidFill>
                <a:latin typeface="Inter"/>
                <a:ea typeface="Inter"/>
                <a:cs typeface="Inter"/>
              </a:rPr>
              <a:t>ATV Sweden</a:t>
            </a:r>
          </a:p>
        </p:txBody>
      </p:sp>
      <p:sp>
        <p:nvSpPr>
          <p:cNvPr id="17" name="Node shadow 2">
            <a:extLst>
              <a:ext uri="{FF2B5EF4-FFF2-40B4-BE49-F238E27FC236}">
                <ns2:creationId id="{E0466CFD-ADFE-46B2-81E4-0FA3AB6B751C}"/>
              </a:ext>
            </a:extLst>
          </p:cNvPr>
          <p:cNvSpPr>
            <a:spLocks noGrp="1"/>
          </p:cNvSpPr>
          <p:nvPr/>
        </p:nvSpPr>
        <p:spPr>
          <a:xfrm>
            <a:off x="8890099" y="4333875"/>
            <a:ext cx="1705273" cy="557213"/>
          </a:xfrm>
          <a:prstGeom prst="roundRect">
            <a:avLst>
              <a:gd name="adj" fmla="val 27350"/>
            </a:avLst>
          </a:prstGeom>
          <a:solidFill>
            <a:srgbClr val="000000">
              <a:alpha val="16000"/>
            </a:srgbClr>
          </a:solidFill>
          <a:ln w="0">
            <a:noFill/>
            <a:prstDash val="solid"/>
          </a:ln>
        </p:spPr>
      </p:sp>
      <p:sp>
        <p:nvSpPr>
          <p:cNvPr id="18" name="Organisation Silverstone Material Handling">
            <a:extLst>
              <a:ext uri="{FF2B5EF4-FFF2-40B4-BE49-F238E27FC236}">
                <ns2:creationId id="{264B09B1-A895-4F3F-8176-9DF41527984D}"/>
              </a:ext>
            </a:extLst>
          </p:cNvPr>
          <p:cNvSpPr>
            <a:spLocks noGrp="1"/>
          </p:cNvSpPr>
          <p:nvPr/>
        </p:nvSpPr>
        <p:spPr>
          <a:xfrm>
            <a:off x="8890099" y="4248150"/>
            <a:ext cx="1705273" cy="557213"/>
          </a:xfrm>
          <a:prstGeom prst="roundRect">
            <a:avLst>
              <a:gd name="adj" fmla="val 27350"/>
            </a:avLst>
          </a:prstGeom>
          <a:solidFill>
            <a:srgbClr val="F0F2F2"/>
          </a:solidFill>
          <a:ln w="9525">
            <a:solidFill>
              <a:srgbClr val="A6EF8A">
                <a:alpha val="52000"/>
              </a:srgbClr>
            </a:solidFill>
            <a:prstDash val="solid"/>
          </a:ln>
        </p:spPr>
        <p:txBody>
          <a:bodyPr wrap="square" lIns="47625" tIns="47625" rIns="47625" bIns="47625" anchor="ctr">
            <a:noAutofit/>
          </a:bodyPr>
          <a:lstStyle>
            <a:def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defPPr>
            <a:lvl1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1pPr>
            <a:lvl2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2pPr>
            <a:lvl3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3pPr>
            <a:lvl4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4pPr>
            <a:lvl5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5pPr>
            <a:lvl6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6pPr>
            <a:lvl7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7pPr>
            <a:lvl8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8pPr>
            <a:lvl9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9pPr>
          </a:lstStyle>
          <a:p>
            <a: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pPr>
            <a:r>
              <a:rPr sz="975" b="1">
                <a:solidFill>
                  <a:srgbClr val="172029"/>
                </a:solidFill>
                <a:latin typeface="Inter"/>
                <a:ea typeface="Inter"/>
                <a:cs typeface="Inter"/>
              </a:rPr>
              <a:t>Silverstone Material</a:t>
            </a:r>
          </a:p>
          <a:p>
            <a: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pPr>
            <a:r>
              <a:rPr sz="975" b="1">
                <a:solidFill>
                  <a:srgbClr val="172029"/>
                </a:solidFill>
                <a:latin typeface="Inter"/>
                <a:ea typeface="Inter"/>
                <a:cs typeface="Inter"/>
              </a:rPr>
              <a:t>Handling</a:t>
            </a:r>
          </a:p>
        </p:txBody>
      </p:sp>
      <p:sp>
        <p:nvSpPr>
          <p:cNvPr id="19" name="Node shadow 3">
            <a:extLst>
              <a:ext uri="{FF2B5EF4-FFF2-40B4-BE49-F238E27FC236}">
                <ns2:creationId id="{D3A1DBA5-0273-4C89-ADA4-7AE234D740CA}"/>
              </a:ext>
            </a:extLst>
          </p:cNvPr>
          <p:cNvSpPr>
            <a:spLocks noGrp="1"/>
          </p:cNvSpPr>
          <p:nvPr/>
        </p:nvSpPr>
        <p:spPr>
          <a:xfrm>
            <a:off x="10747772" y="4333875"/>
            <a:ext cx="1705124" cy="557213"/>
          </a:xfrm>
          <a:prstGeom prst="roundRect">
            <a:avLst>
              <a:gd name="adj" fmla="val 27350"/>
            </a:avLst>
          </a:prstGeom>
          <a:solidFill>
            <a:srgbClr val="000000">
              <a:alpha val="16000"/>
            </a:srgbClr>
          </a:solidFill>
          <a:ln w="0">
            <a:noFill/>
            <a:prstDash val="solid"/>
          </a:ln>
        </p:spPr>
      </p:sp>
      <p:sp>
        <p:nvSpPr>
          <p:cNvPr id="20" name="Organisation Silverstone Polska">
            <a:extLst>
              <a:ext uri="{FF2B5EF4-FFF2-40B4-BE49-F238E27FC236}">
                <ns2:creationId id="{8D815638-E091-4186-821E-5EFD3237BC06}"/>
              </a:ext>
            </a:extLst>
          </p:cNvPr>
          <p:cNvSpPr>
            <a:spLocks noGrp="1"/>
          </p:cNvSpPr>
          <p:nvPr/>
        </p:nvSpPr>
        <p:spPr>
          <a:xfrm>
            <a:off x="10747772" y="4248150"/>
            <a:ext cx="1705124" cy="557213"/>
          </a:xfrm>
          <a:prstGeom prst="roundRect">
            <a:avLst>
              <a:gd name="adj" fmla="val 27350"/>
            </a:avLst>
          </a:prstGeom>
          <a:solidFill>
            <a:srgbClr val="F0F2F2"/>
          </a:solidFill>
          <a:ln w="9525">
            <a:solidFill>
              <a:srgbClr val="A6EF8A">
                <a:alpha val="52000"/>
              </a:srgbClr>
            </a:solidFill>
            <a:prstDash val="solid"/>
          </a:ln>
        </p:spPr>
        <p:txBody>
          <a:bodyPr wrap="square" lIns="47625" tIns="47625" rIns="47625" bIns="47625" anchor="ctr">
            <a:noAutofit/>
          </a:bodyPr>
          <a:lstStyle>
            <a:def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defPPr>
            <a:lvl1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1pPr>
            <a:lvl2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2pPr>
            <a:lvl3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3pPr>
            <a:lvl4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4pPr>
            <a:lvl5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5pPr>
            <a:lvl6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6pPr>
            <a:lvl7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7pPr>
            <a:lvl8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8pPr>
            <a:lvl9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9pPr>
          </a:lstStyle>
          <a:p>
            <a: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pPr>
            <a:r>
              <a:rPr sz="975" b="1">
                <a:solidFill>
                  <a:srgbClr val="172029"/>
                </a:solidFill>
                <a:latin typeface="Inter"/>
                <a:ea typeface="Inter"/>
                <a:cs typeface="Inter"/>
              </a:rPr>
              <a:t>Silverstone Polska</a:t>
            </a:r>
          </a:p>
        </p:txBody>
      </p:sp>
      <p:sp>
        <p:nvSpPr>
          <p:cNvPr id="21" name="Node shadow 4">
            <a:extLst>
              <a:ext uri="{FF2B5EF4-FFF2-40B4-BE49-F238E27FC236}">
                <ns2:creationId id="{3D1300B3-0662-440C-856E-C03CBB18DF68}"/>
              </a:ext>
            </a:extLst>
          </p:cNvPr>
          <p:cNvSpPr>
            <a:spLocks noGrp="1"/>
          </p:cNvSpPr>
          <p:nvPr/>
        </p:nvSpPr>
        <p:spPr>
          <a:xfrm>
            <a:off x="12605296" y="4333875"/>
            <a:ext cx="1705273" cy="557213"/>
          </a:xfrm>
          <a:prstGeom prst="roundRect">
            <a:avLst>
              <a:gd name="adj" fmla="val 27350"/>
            </a:avLst>
          </a:prstGeom>
          <a:solidFill>
            <a:srgbClr val="000000">
              <a:alpha val="16000"/>
            </a:srgbClr>
          </a:solidFill>
          <a:ln w="0">
            <a:noFill/>
            <a:prstDash val="solid"/>
          </a:ln>
        </p:spPr>
      </p:sp>
      <p:sp>
        <p:nvSpPr>
          <p:cNvPr id="22" name="Organisation Silverstone Properties">
            <a:extLst>
              <a:ext uri="{FF2B5EF4-FFF2-40B4-BE49-F238E27FC236}">
                <ns2:creationId id="{49342C91-B6E1-423A-A29F-58878264BC0D}"/>
              </a:ext>
            </a:extLst>
          </p:cNvPr>
          <p:cNvSpPr>
            <a:spLocks noGrp="1"/>
          </p:cNvSpPr>
          <p:nvPr/>
        </p:nvSpPr>
        <p:spPr>
          <a:xfrm>
            <a:off x="12605296" y="4248150"/>
            <a:ext cx="1705273" cy="557213"/>
          </a:xfrm>
          <a:prstGeom prst="roundRect">
            <a:avLst>
              <a:gd name="adj" fmla="val 27350"/>
            </a:avLst>
          </a:prstGeom>
          <a:solidFill>
            <a:srgbClr val="F0F2F2"/>
          </a:solidFill>
          <a:ln w="9525">
            <a:solidFill>
              <a:srgbClr val="A6EF8A">
                <a:alpha val="52000"/>
              </a:srgbClr>
            </a:solidFill>
            <a:prstDash val="solid"/>
          </a:ln>
        </p:spPr>
        <p:txBody>
          <a:bodyPr wrap="square" lIns="47625" tIns="47625" rIns="47625" bIns="47625" anchor="ctr">
            <a:noAutofit/>
          </a:bodyPr>
          <a:lstStyle>
            <a:def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defPPr>
            <a:lvl1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1pPr>
            <a:lvl2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2pPr>
            <a:lvl3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3pPr>
            <a:lvl4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4pPr>
            <a:lvl5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5pPr>
            <a:lvl6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6pPr>
            <a:lvl7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7pPr>
            <a:lvl8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8pPr>
            <a:lvl9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9pPr>
          </a:lstStyle>
          <a:p>
            <a: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pPr>
            <a:r>
              <a:rPr sz="975" b="1">
                <a:solidFill>
                  <a:srgbClr val="172029"/>
                </a:solidFill>
                <a:latin typeface="Inter"/>
                <a:ea typeface="Inter"/>
                <a:cs typeface="Inter"/>
              </a:rPr>
              <a:t>Silverstone Properties</a:t>
            </a:r>
          </a:p>
        </p:txBody>
      </p:sp>
      <p:sp>
        <p:nvSpPr>
          <p:cNvPr id="23" name="Node shadow 5">
            <a:extLst>
              <a:ext uri="{FF2B5EF4-FFF2-40B4-BE49-F238E27FC236}">
                <ns2:creationId id="{1BE4ED50-2975-4176-8AE7-38CB9A7968EE}"/>
              </a:ext>
            </a:extLst>
          </p:cNvPr>
          <p:cNvSpPr>
            <a:spLocks noGrp="1"/>
          </p:cNvSpPr>
          <p:nvPr/>
        </p:nvSpPr>
        <p:spPr>
          <a:xfrm>
            <a:off x="6923484" y="5329238"/>
            <a:ext cx="1461641" cy="457200"/>
          </a:xfrm>
          <a:prstGeom prst="roundRect">
            <a:avLst>
              <a:gd name="adj" fmla="val 33333"/>
            </a:avLst>
          </a:prstGeom>
          <a:solidFill>
            <a:srgbClr val="000000">
              <a:alpha val="16000"/>
            </a:srgbClr>
          </a:solidFill>
          <a:ln w="0">
            <a:noFill/>
            <a:prstDash val="solid"/>
          </a:ln>
        </p:spPr>
      </p:sp>
      <p:sp>
        <p:nvSpPr>
          <p:cNvPr id="24" name="Organisation ATV Norway">
            <a:extLst>
              <a:ext uri="{FF2B5EF4-FFF2-40B4-BE49-F238E27FC236}">
                <ns2:creationId id="{E3875988-9CC0-4020-A3FA-47FC879B1B1A}"/>
              </a:ext>
            </a:extLst>
          </p:cNvPr>
          <p:cNvSpPr>
            <a:spLocks noGrp="1"/>
          </p:cNvSpPr>
          <p:nvPr/>
        </p:nvSpPr>
        <p:spPr>
          <a:xfrm>
            <a:off x="6923484" y="5243513"/>
            <a:ext cx="1461641" cy="457200"/>
          </a:xfrm>
          <a:prstGeom prst="roundRect">
            <a:avLst>
              <a:gd name="adj" fmla="val 33333"/>
            </a:avLst>
          </a:prstGeom>
          <a:solidFill>
            <a:srgbClr val="F0F2F2"/>
          </a:solidFill>
          <a:ln w="9525">
            <a:solidFill>
              <a:srgbClr val="A6EF8A">
                <a:alpha val="52000"/>
              </a:srgbClr>
            </a:solidFill>
            <a:prstDash val="solid"/>
          </a:ln>
        </p:spPr>
        <p:txBody>
          <a:bodyPr wrap="square" lIns="47625" tIns="47625" rIns="47625" bIns="47625" anchor="ctr">
            <a:noAutofit/>
          </a:bodyPr>
          <a:lstStyle>
            <a:def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defPPr>
            <a:lvl1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1pPr>
            <a:lvl2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2pPr>
            <a:lvl3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3pPr>
            <a:lvl4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4pPr>
            <a:lvl5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5pPr>
            <a:lvl6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6pPr>
            <a:lvl7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7pPr>
            <a:lvl8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8pPr>
            <a:lvl9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9pPr>
          </a:lstStyle>
          <a:p>
            <a: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pPr>
            <a:r>
              <a:rPr sz="975" b="1">
                <a:solidFill>
                  <a:srgbClr val="172029"/>
                </a:solidFill>
                <a:latin typeface="Inter"/>
                <a:ea typeface="Inter"/>
                <a:cs typeface="Inter"/>
              </a:rPr>
              <a:t>ATV Norway</a:t>
            </a:r>
          </a:p>
        </p:txBody>
      </p:sp>
      <p:sp>
        <p:nvSpPr>
          <p:cNvPr id="25" name="Node shadow 6">
            <a:extLst>
              <a:ext uri="{FF2B5EF4-FFF2-40B4-BE49-F238E27FC236}">
                <ns2:creationId id="{B8D2A1E4-A2ED-479C-82BF-151AB613684D}"/>
              </a:ext>
            </a:extLst>
          </p:cNvPr>
          <p:cNvSpPr>
            <a:spLocks noGrp="1"/>
          </p:cNvSpPr>
          <p:nvPr/>
        </p:nvSpPr>
        <p:spPr>
          <a:xfrm>
            <a:off x="8518475" y="5329238"/>
            <a:ext cx="1461641" cy="457200"/>
          </a:xfrm>
          <a:prstGeom prst="roundRect">
            <a:avLst>
              <a:gd name="adj" fmla="val 33333"/>
            </a:avLst>
          </a:prstGeom>
          <a:solidFill>
            <a:srgbClr val="000000">
              <a:alpha val="16000"/>
            </a:srgbClr>
          </a:solidFill>
          <a:ln w="0">
            <a:noFill/>
            <a:prstDash val="solid"/>
          </a:ln>
        </p:spPr>
      </p:sp>
      <p:sp>
        <p:nvSpPr>
          <p:cNvPr id="26" name="Organisation ATV Finland">
            <a:extLst>
              <a:ext uri="{FF2B5EF4-FFF2-40B4-BE49-F238E27FC236}">
                <ns2:creationId id="{4F718626-3F16-4767-B67C-BF8C04588A10}"/>
              </a:ext>
            </a:extLst>
          </p:cNvPr>
          <p:cNvSpPr>
            <a:spLocks noGrp="1"/>
          </p:cNvSpPr>
          <p:nvPr/>
        </p:nvSpPr>
        <p:spPr>
          <a:xfrm>
            <a:off x="8518475" y="5243513"/>
            <a:ext cx="1461641" cy="457200"/>
          </a:xfrm>
          <a:prstGeom prst="roundRect">
            <a:avLst>
              <a:gd name="adj" fmla="val 33333"/>
            </a:avLst>
          </a:prstGeom>
          <a:solidFill>
            <a:srgbClr val="F0F2F2"/>
          </a:solidFill>
          <a:ln w="9525">
            <a:solidFill>
              <a:srgbClr val="A6EF8A">
                <a:alpha val="52000"/>
              </a:srgbClr>
            </a:solidFill>
            <a:prstDash val="solid"/>
          </a:ln>
        </p:spPr>
        <p:txBody>
          <a:bodyPr wrap="square" lIns="47625" tIns="47625" rIns="47625" bIns="47625" anchor="ctr">
            <a:noAutofit/>
          </a:bodyPr>
          <a:lstStyle>
            <a:def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defPPr>
            <a:lvl1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1pPr>
            <a:lvl2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2pPr>
            <a:lvl3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3pPr>
            <a:lvl4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4pPr>
            <a:lvl5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5pPr>
            <a:lvl6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6pPr>
            <a:lvl7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7pPr>
            <a:lvl8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8pPr>
            <a:lvl9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lvl9pPr>
          </a:lstStyle>
          <a:p>
            <a:pPr algn="ctr">
              <a:defRPr sz="975" b="1">
                <a:solidFill>
                  <a:srgbClr val="172029"/>
                </a:solidFill>
                <a:latin typeface="Inter"/>
                <a:ea typeface="Inter"/>
                <a:cs typeface="Inter"/>
              </a:defRPr>
            </a:pPr>
            <a:r>
              <a:rPr sz="975" b="1">
                <a:solidFill>
                  <a:srgbClr val="172029"/>
                </a:solidFill>
                <a:latin typeface="Inter"/>
                <a:ea typeface="Inter"/>
                <a:cs typeface="Inter"/>
              </a:rPr>
              <a:t>ATV Finland</a:t>
            </a:r>
          </a:p>
        </p:txBody>
      </p:sp>
    </p:spTree>
    <p:extLst>
      <p:ext uri="{BB962C8B-B14F-4D97-AF65-F5344CB8AC3E}">
        <ns4:creationId val="618272191"/>
      </p:ext>
    </p:extLst>
  </p:cSld>
</p:sld>
</file>

<file path=ppt/slides/slide5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80C1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2" name="">
            <a:extLst>
              <a:ext uri="{FF2B5EF4-FFF2-40B4-BE49-F238E27FC236}">
                <ns2:creationId id="{2CC86464-A1C4-407B-BD5F-BE046DBFD29F}"/>
              </a:ext>
            </a:extLst>
          </p:cNvPr>
          <p:cNvPicPr>
            <a:picLocks noChangeAspect="1"/>
          </p:cNvPicPr>
          <p:nvPr/>
        </p:nvPicPr>
        <p:blipFill>
          <a:blip r:embed="R759b03581be94404"/>
          <a:stretch/>
        </p:blipFill>
        <p:spPr>
          <a:xfrm>
            <a:off x="0" y="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ns4:creationId val="341307383"/>
      </p:ext>
    </p:extLst>
  </p:cSld>
</p:sld>
</file>

<file path=ppt/slides/slide6.xml><?xml version="1.0" encoding="utf-8"?>
<p:sld xmlns:a="http://schemas.openxmlformats.org/drawingml/2006/main" xmlns:ns2="http://schemas.microsoft.com/office/drawing/2014/main" xmlns:ns4="http://schemas.openxmlformats.org/drawingml/2006/chart" xmlns:ns5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80C1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4" name="">
            <a:extLst>
              <a:ext uri="{FF2B5EF4-FFF2-40B4-BE49-F238E27FC236}">
                <ns2:creationId id="{0684F486-E79C-47AE-87F6-A62D411A6DC5}"/>
              </a:ext>
            </a:extLst>
          </p:cNvPr>
          <p:cNvPicPr>
            <a:picLocks noChangeAspect="1"/>
          </p:cNvPicPr>
          <p:nvPr/>
        </p:nvPicPr>
        <p:blipFill>
          <a:blip r:embed="R827eb4102c9d4a39"/>
          <a:stretch/>
        </p:blipFill>
        <p:spPr>
          <a:xfrm>
            <a:off x="0" y="0"/>
            <a:ext cx="15240000" cy="8572500"/>
          </a:xfrm>
          <a:prstGeom prst="rect">
            <a:avLst/>
          </a:prstGeom>
        </p:spPr>
      </p:pic>
      <p:sp>
        <p:nvSpPr>
          <p:cNvPr id="2" name="Chart background">
            <a:extLst>
              <a:ext uri="{FF2B5EF4-FFF2-40B4-BE49-F238E27FC236}">
                <ns2:creationId id="{D753C728-D72F-453B-9242-28BC93F7EE0C}"/>
              </a:ext>
            </a:extLst>
          </p:cNvPr>
          <p:cNvSpPr>
            <a:spLocks noGrp="1"/>
          </p:cNvSpPr>
          <p:nvPr/>
        </p:nvSpPr>
        <p:spPr>
          <a:xfrm>
            <a:off x="958007" y="4360366"/>
            <a:ext cx="13323987" cy="2943225"/>
          </a:xfrm>
          <a:prstGeom prst="rect">
            <a:avLst/>
          </a:prstGeom>
          <a:gradFill>
            <a:gsLst>
              <a:gs pos="0">
                <a:srgbClr val="1C2926"/>
              </a:gs>
              <a:gs pos="100000">
                <a:srgbClr val="181D21"/>
              </a:gs>
            </a:gsLst>
            <a:lin ang="0"/>
          </a:gradFill>
          <a:ln w="0">
            <a:noFill/>
            <a:prstDash val="solid"/>
          </a:ln>
        </p:spPr>
      </p:sp>
      <p:graphicFrame>
        <p:nvGraphicFramePr>
          <p:cNvPr id="3" name="Chart">
            <a:extLst>
              <a:ext uri="{FF2B5EF4-FFF2-40B4-BE49-F238E27FC236}">
                <ns2:creationId id="{570CDEC7-0400-4F7C-BC47-C093CC52C146}"/>
              </a:ext>
            </a:extLst>
          </p:cNvPr>
          <p:cNvGraphicFramePr/>
          <p:nvPr/>
        </p:nvGraphicFramePr>
        <p:xfrm>
          <a:off x="1053257" y="4455616"/>
          <a:ext cx="13219212" cy="2847975"/>
        </p:xfrm>
        <a:graphic>
          <a:graphicData uri="http://schemas.openxmlformats.org/drawingml/2006/chart">
            <ns4:chart r:id="R1e99ff118f064ea8"/>
          </a:graphicData>
        </a:graphic>
      </p:graphicFrame>
    </p:spTree>
    <p:extLst>
      <p:ext uri="{BB962C8B-B14F-4D97-AF65-F5344CB8AC3E}">
        <ns5:creationId val="1841312441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80C1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2" name="">
            <a:extLst>
              <a:ext uri="{FF2B5EF4-FFF2-40B4-BE49-F238E27FC236}">
                <ns2:creationId id="{F8840F87-1BE7-4183-BB47-E2974373B2CE}"/>
              </a:ext>
            </a:extLst>
          </p:cNvPr>
          <p:cNvPicPr>
            <a:picLocks noChangeAspect="1"/>
          </p:cNvPicPr>
          <p:nvPr/>
        </p:nvPicPr>
        <p:blipFill>
          <a:blip r:embed="Rd5a1db0741c34dd3"/>
          <a:stretch/>
        </p:blipFill>
        <p:spPr>
          <a:xfrm>
            <a:off x="0" y="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ns4:creationId val="576979639"/>
      </p:ext>
    </p:extLst>
  </p:cSld>
</p:sld>
</file>

<file path=ppt/slides/slide8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80C1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4" name="">
            <a:extLst>
              <a:ext uri="{FF2B5EF4-FFF2-40B4-BE49-F238E27FC236}">
                <ns2:creationId id="{49DE5148-AB53-4957-8BE5-BE59C22A818C}"/>
              </a:ext>
            </a:extLst>
          </p:cNvPr>
          <p:cNvPicPr>
            <a:picLocks noChangeAspect="1"/>
          </p:cNvPicPr>
          <p:nvPr/>
        </p:nvPicPr>
        <p:blipFill>
          <a:blip r:embed="Red41e41af3d74a04"/>
          <a:stretch/>
        </p:blipFill>
        <p:spPr>
          <a:xfrm>
            <a:off x="0" y="0"/>
            <a:ext cx="15240000" cy="8572500"/>
          </a:xfrm>
          <a:prstGeom prst="rect">
            <a:avLst/>
          </a:prstGeom>
        </p:spPr>
      </p:pic>
      <p:sp>
        <p:nvSpPr>
          <p:cNvPr id="2" name="link-23">
            <a:extLst>
              <a:ext uri="{FF2B5EF4-FFF2-40B4-BE49-F238E27FC236}">
                <ns2:creationId id="{8610F630-1444-4BB0-A060-53CAE13BEB96}"/>
              </a:ext>
            </a:extLst>
          </p:cNvPr>
          <p:cNvSpPr>
            <a:spLocks noGrp="1"/>
          </p:cNvSpPr>
          <p:nvPr/>
        </p:nvSpPr>
        <p:spPr>
          <a:xfrm>
            <a:off x="872282" y="7265938"/>
            <a:ext cx="1885950" cy="161925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3" name="link-24">
            <a:extLst>
              <a:ext uri="{FF2B5EF4-FFF2-40B4-BE49-F238E27FC236}">
                <ns2:creationId id="{D8605919-D698-4DE9-982C-E950752F64A2}"/>
              </a:ext>
            </a:extLst>
          </p:cNvPr>
          <p:cNvSpPr>
            <a:spLocks noGrp="1"/>
          </p:cNvSpPr>
          <p:nvPr/>
        </p:nvSpPr>
        <p:spPr>
          <a:xfrm>
            <a:off x="3196382" y="7265938"/>
            <a:ext cx="1514475" cy="161925"/>
          </a:xfrm>
          <a:prstGeom prst="rect">
            <a:avLst/>
          </a:prstGeom>
          <a:noFill/>
          <a:ln w="0">
            <a:noFill/>
            <a:prstDash val="solid"/>
          </a:ln>
        </p:spPr>
      </p:sp>
    </p:spTree>
    <p:extLst>
      <p:ext uri="{BB962C8B-B14F-4D97-AF65-F5344CB8AC3E}">
        <ns4:creationId val="12054942"/>
      </p:ext>
    </p:extLst>
  </p:cSld>
</p:sld>
</file>

<file path=ppt/slides/slide9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80C1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2" name="">
            <a:extLst>
              <a:ext uri="{FF2B5EF4-FFF2-40B4-BE49-F238E27FC236}">
                <ns2:creationId id="{70EE5D7C-13BC-44B4-B64D-EA13BA540B2B}"/>
              </a:ext>
            </a:extLst>
          </p:cNvPr>
          <p:cNvPicPr>
            <a:picLocks noChangeAspect="1"/>
          </p:cNvPicPr>
          <p:nvPr/>
        </p:nvPicPr>
        <p:blipFill>
          <a:blip r:embed="Ra8d79182f55c4443"/>
          <a:stretch/>
        </p:blipFill>
        <p:spPr>
          <a:xfrm>
            <a:off x="0" y="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ns4:creationId val="689768727"/>
      </p:ext>
    </p:extLst>
  </p:cSld>
</p:sld>
</file>

<file path=ppt/slides/slide10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80C10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5" name="">
            <a:extLst>
              <a:ext uri="{FF2B5EF4-FFF2-40B4-BE49-F238E27FC236}">
                <ns2:creationId id="{B054B836-8D85-4351-B7E3-E3757693FDA8}"/>
              </a:ext>
            </a:extLst>
          </p:cNvPr>
          <p:cNvPicPr>
            <a:picLocks noChangeAspect="1"/>
          </p:cNvPicPr>
          <p:nvPr/>
        </p:nvPicPr>
        <p:blipFill>
          <a:blip r:embed="R2d472c8600ae44aa"/>
          <a:stretch/>
        </p:blipFill>
        <p:spPr>
          <a:xfrm>
            <a:off x="0" y="0"/>
            <a:ext cx="15240000" cy="8572500"/>
          </a:xfrm>
          <a:prstGeom prst="rect">
            <a:avLst/>
          </a:prstGeom>
        </p:spPr>
      </p:pic>
      <p:sp>
        <p:nvSpPr>
          <p:cNvPr id="2" name="link-14">
            <a:extLst>
              <a:ext uri="{FF2B5EF4-FFF2-40B4-BE49-F238E27FC236}">
                <ns2:creationId id="{8E7D9CEA-E40F-4994-B5E5-B87557AC8D76}"/>
              </a:ext>
            </a:extLst>
          </p:cNvPr>
          <p:cNvSpPr>
            <a:spLocks noGrp="1"/>
          </p:cNvSpPr>
          <p:nvPr/>
        </p:nvSpPr>
        <p:spPr>
          <a:xfrm>
            <a:off x="872282" y="7152084"/>
            <a:ext cx="1409700" cy="161925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3" name="link-15">
            <a:extLst>
              <a:ext uri="{FF2B5EF4-FFF2-40B4-BE49-F238E27FC236}">
                <ns2:creationId id="{9FB20344-4BDA-4EA2-9F9A-510416BD34ED}"/>
              </a:ext>
            </a:extLst>
          </p:cNvPr>
          <p:cNvSpPr>
            <a:spLocks noGrp="1"/>
          </p:cNvSpPr>
          <p:nvPr/>
        </p:nvSpPr>
        <p:spPr>
          <a:xfrm>
            <a:off x="2720132" y="7152084"/>
            <a:ext cx="1781175" cy="161925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4" name="link-16">
            <a:extLst>
              <a:ext uri="{FF2B5EF4-FFF2-40B4-BE49-F238E27FC236}">
                <ns2:creationId id="{1263A44D-27A1-468F-8821-AE21E0705DEB}"/>
              </a:ext>
            </a:extLst>
          </p:cNvPr>
          <p:cNvSpPr>
            <a:spLocks noGrp="1"/>
          </p:cNvSpPr>
          <p:nvPr/>
        </p:nvSpPr>
        <p:spPr>
          <a:xfrm>
            <a:off x="4939457" y="7152084"/>
            <a:ext cx="1685925" cy="161925"/>
          </a:xfrm>
          <a:prstGeom prst="rect">
            <a:avLst/>
          </a:prstGeom>
          <a:noFill/>
          <a:ln w="0">
            <a:noFill/>
            <a:prstDash val="solid"/>
          </a:ln>
        </p:spPr>
      </p:sp>
    </p:spTree>
    <p:extLst>
      <p:ext uri="{BB962C8B-B14F-4D97-AF65-F5344CB8AC3E}">
        <ns4:creationId val="13063182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2026-10-27T10:44:28.0390000Z</dcterms:created>
  <dcterms:modified xsi:type="dcterms:W3CDTF">2026-10-27T10:44:28.0390000Z</dcterms:modified>
</coreProperties>
</file>